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4" r:id="rId2"/>
    <p:sldId id="258" r:id="rId3"/>
    <p:sldId id="265" r:id="rId4"/>
    <p:sldId id="266" r:id="rId5"/>
    <p:sldId id="261" r:id="rId6"/>
    <p:sldId id="262" r:id="rId7"/>
  </p:sldIdLst>
  <p:sldSz cx="12179300" cy="9134475" type="ledger"/>
  <p:notesSz cx="7023100" cy="9309100"/>
  <p:defaultTextStyle>
    <a:defPPr>
      <a:defRPr lang="en-US"/>
    </a:defPPr>
    <a:lvl1pPr marL="0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8821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7642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6463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5284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4105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2926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1747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0568" algn="l" defTabSz="12176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08" y="-234"/>
      </p:cViewPr>
      <p:guideLst>
        <p:guide orient="horz" pos="2877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BB76CE8D-CAC1-4AE7-9EBD-B4FB00A7516A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71D52B3-E80D-461A-B084-F7F4926A7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347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48" y="2837608"/>
            <a:ext cx="10352405" cy="195799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6895" y="5176202"/>
            <a:ext cx="8525510" cy="233436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88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19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0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788819" y="1171412"/>
            <a:ext cx="9863965" cy="249400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2698" y="1171412"/>
            <a:ext cx="29393133" cy="249400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65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81" y="5869747"/>
            <a:ext cx="10352405" cy="181420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081" y="3871581"/>
            <a:ext cx="10352405" cy="199816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882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764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646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528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41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292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17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05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73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2698" y="6821254"/>
            <a:ext cx="19628548" cy="19290236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4235" y="6821254"/>
            <a:ext cx="19628550" cy="19290236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11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365802"/>
            <a:ext cx="10961370" cy="152241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5" y="2044686"/>
            <a:ext cx="5381306" cy="85212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821" indent="0">
              <a:buNone/>
              <a:defRPr sz="2700" b="1"/>
            </a:lvl2pPr>
            <a:lvl3pPr marL="1217642" indent="0">
              <a:buNone/>
              <a:defRPr sz="2400" b="1"/>
            </a:lvl3pPr>
            <a:lvl4pPr marL="1826463" indent="0">
              <a:buNone/>
              <a:defRPr sz="2100" b="1"/>
            </a:lvl4pPr>
            <a:lvl5pPr marL="2435284" indent="0">
              <a:buNone/>
              <a:defRPr sz="2100" b="1"/>
            </a:lvl5pPr>
            <a:lvl6pPr marL="3044105" indent="0">
              <a:buNone/>
              <a:defRPr sz="2100" b="1"/>
            </a:lvl6pPr>
            <a:lvl7pPr marL="3652926" indent="0">
              <a:buNone/>
              <a:defRPr sz="2100" b="1"/>
            </a:lvl7pPr>
            <a:lvl8pPr marL="4261747" indent="0">
              <a:buNone/>
              <a:defRPr sz="2100" b="1"/>
            </a:lvl8pPr>
            <a:lvl9pPr marL="487056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5" y="2896813"/>
            <a:ext cx="5381306" cy="526289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6916" y="2044686"/>
            <a:ext cx="5383420" cy="85212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821" indent="0">
              <a:buNone/>
              <a:defRPr sz="2700" b="1"/>
            </a:lvl2pPr>
            <a:lvl3pPr marL="1217642" indent="0">
              <a:buNone/>
              <a:defRPr sz="2400" b="1"/>
            </a:lvl3pPr>
            <a:lvl4pPr marL="1826463" indent="0">
              <a:buNone/>
              <a:defRPr sz="2100" b="1"/>
            </a:lvl4pPr>
            <a:lvl5pPr marL="2435284" indent="0">
              <a:buNone/>
              <a:defRPr sz="2100" b="1"/>
            </a:lvl5pPr>
            <a:lvl6pPr marL="3044105" indent="0">
              <a:buNone/>
              <a:defRPr sz="2100" b="1"/>
            </a:lvl6pPr>
            <a:lvl7pPr marL="3652926" indent="0">
              <a:buNone/>
              <a:defRPr sz="2100" b="1"/>
            </a:lvl7pPr>
            <a:lvl8pPr marL="4261747" indent="0">
              <a:buNone/>
              <a:defRPr sz="2100" b="1"/>
            </a:lvl8pPr>
            <a:lvl9pPr marL="487056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6916" y="2896813"/>
            <a:ext cx="5383420" cy="526289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99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44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081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6" y="363687"/>
            <a:ext cx="4006906" cy="1547786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68" y="363688"/>
            <a:ext cx="6808567" cy="7796022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66" y="1911474"/>
            <a:ext cx="4006906" cy="6248235"/>
          </a:xfrm>
        </p:spPr>
        <p:txBody>
          <a:bodyPr/>
          <a:lstStyle>
            <a:lvl1pPr marL="0" indent="0">
              <a:buNone/>
              <a:defRPr sz="1900"/>
            </a:lvl1pPr>
            <a:lvl2pPr marL="608821" indent="0">
              <a:buNone/>
              <a:defRPr sz="1600"/>
            </a:lvl2pPr>
            <a:lvl3pPr marL="1217642" indent="0">
              <a:buNone/>
              <a:defRPr sz="1300"/>
            </a:lvl3pPr>
            <a:lvl4pPr marL="1826463" indent="0">
              <a:buNone/>
              <a:defRPr sz="1200"/>
            </a:lvl4pPr>
            <a:lvl5pPr marL="2435284" indent="0">
              <a:buNone/>
              <a:defRPr sz="1200"/>
            </a:lvl5pPr>
            <a:lvl6pPr marL="3044105" indent="0">
              <a:buNone/>
              <a:defRPr sz="1200"/>
            </a:lvl6pPr>
            <a:lvl7pPr marL="3652926" indent="0">
              <a:buNone/>
              <a:defRPr sz="1200"/>
            </a:lvl7pPr>
            <a:lvl8pPr marL="4261747" indent="0">
              <a:buNone/>
              <a:defRPr sz="1200"/>
            </a:lvl8pPr>
            <a:lvl9pPr marL="487056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03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228" y="6394132"/>
            <a:ext cx="7307580" cy="75486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7228" y="816182"/>
            <a:ext cx="7307580" cy="5480685"/>
          </a:xfrm>
        </p:spPr>
        <p:txBody>
          <a:bodyPr/>
          <a:lstStyle>
            <a:lvl1pPr marL="0" indent="0">
              <a:buNone/>
              <a:defRPr sz="4300"/>
            </a:lvl1pPr>
            <a:lvl2pPr marL="608821" indent="0">
              <a:buNone/>
              <a:defRPr sz="3700"/>
            </a:lvl2pPr>
            <a:lvl3pPr marL="1217642" indent="0">
              <a:buNone/>
              <a:defRPr sz="3200"/>
            </a:lvl3pPr>
            <a:lvl4pPr marL="1826463" indent="0">
              <a:buNone/>
              <a:defRPr sz="2700"/>
            </a:lvl4pPr>
            <a:lvl5pPr marL="2435284" indent="0">
              <a:buNone/>
              <a:defRPr sz="2700"/>
            </a:lvl5pPr>
            <a:lvl6pPr marL="3044105" indent="0">
              <a:buNone/>
              <a:defRPr sz="2700"/>
            </a:lvl6pPr>
            <a:lvl7pPr marL="3652926" indent="0">
              <a:buNone/>
              <a:defRPr sz="2700"/>
            </a:lvl7pPr>
            <a:lvl8pPr marL="4261747" indent="0">
              <a:buNone/>
              <a:defRPr sz="2700"/>
            </a:lvl8pPr>
            <a:lvl9pPr marL="487056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228" y="7148996"/>
            <a:ext cx="7307580" cy="1072031"/>
          </a:xfrm>
        </p:spPr>
        <p:txBody>
          <a:bodyPr/>
          <a:lstStyle>
            <a:lvl1pPr marL="0" indent="0">
              <a:buNone/>
              <a:defRPr sz="1900"/>
            </a:lvl1pPr>
            <a:lvl2pPr marL="608821" indent="0">
              <a:buNone/>
              <a:defRPr sz="1600"/>
            </a:lvl2pPr>
            <a:lvl3pPr marL="1217642" indent="0">
              <a:buNone/>
              <a:defRPr sz="1300"/>
            </a:lvl3pPr>
            <a:lvl4pPr marL="1826463" indent="0">
              <a:buNone/>
              <a:defRPr sz="1200"/>
            </a:lvl4pPr>
            <a:lvl5pPr marL="2435284" indent="0">
              <a:buNone/>
              <a:defRPr sz="1200"/>
            </a:lvl5pPr>
            <a:lvl6pPr marL="3044105" indent="0">
              <a:buNone/>
              <a:defRPr sz="1200"/>
            </a:lvl6pPr>
            <a:lvl7pPr marL="3652926" indent="0">
              <a:buNone/>
              <a:defRPr sz="1200"/>
            </a:lvl7pPr>
            <a:lvl8pPr marL="4261747" indent="0">
              <a:buNone/>
              <a:defRPr sz="1200"/>
            </a:lvl8pPr>
            <a:lvl9pPr marL="487056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57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965" y="365802"/>
            <a:ext cx="10961370" cy="1522413"/>
          </a:xfrm>
          <a:prstGeom prst="rect">
            <a:avLst/>
          </a:prstGeom>
        </p:spPr>
        <p:txBody>
          <a:bodyPr vert="horz" lIns="121764" tIns="60882" rIns="121764" bIns="6088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5" y="2131378"/>
            <a:ext cx="10961370" cy="6028331"/>
          </a:xfrm>
          <a:prstGeom prst="rect">
            <a:avLst/>
          </a:prstGeom>
        </p:spPr>
        <p:txBody>
          <a:bodyPr vert="horz" lIns="121764" tIns="60882" rIns="121764" bIns="6088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vert="horz" lIns="121764" tIns="60882" rIns="121764" bIns="6088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84F2A-F0F0-4238-90D1-3C9F9D7843CD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 vert="horz" lIns="121764" tIns="60882" rIns="121764" bIns="6088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8498" y="8466306"/>
            <a:ext cx="2841837" cy="486326"/>
          </a:xfrm>
          <a:prstGeom prst="rect">
            <a:avLst/>
          </a:prstGeom>
        </p:spPr>
        <p:txBody>
          <a:bodyPr vert="horz" lIns="121764" tIns="60882" rIns="121764" bIns="6088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5C930-7654-4C53-86F2-D67440914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84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764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616" indent="-456616" algn="l" defTabSz="1217642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9334" indent="-380513" algn="l" defTabSz="1217642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053" indent="-304410" algn="l" defTabSz="1217642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0873" indent="-304410" algn="l" defTabSz="1217642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39694" indent="-304410" algn="l" defTabSz="1217642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48515" indent="-304410" algn="l" defTabSz="12176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336" indent="-304410" algn="l" defTabSz="12176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157" indent="-304410" algn="l" defTabSz="12176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4978" indent="-304410" algn="l" defTabSz="121764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21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642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463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284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105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2926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747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568" algn="l" defTabSz="121764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5" y="0"/>
            <a:ext cx="12192655" cy="91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68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kitch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" y="0"/>
            <a:ext cx="12175495" cy="913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98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school bus at schoo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79300" cy="913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20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0016"/>
            <a:ext cx="12179300" cy="914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92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noxcountyohio.com/agent_files/img-hiawatha/hiawatha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9300" cy="913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3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Family room with bri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03" y="10016"/>
            <a:ext cx="12202922" cy="912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tv transparent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5"/>
          <a:stretch/>
        </p:blipFill>
        <p:spPr bwMode="auto">
          <a:xfrm rot="300014">
            <a:off x="2167917" y="1623816"/>
            <a:ext cx="2199040" cy="22157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2100000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12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0</Words>
  <Application>Microsoft Office PowerPoint</Application>
  <PresentationFormat>Ledger Paper (11x17 in)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NDOMAB</dc:creator>
  <cp:lastModifiedBy>NDOMAB</cp:lastModifiedBy>
  <cp:revision>22</cp:revision>
  <cp:lastPrinted>2018-05-25T14:46:40Z</cp:lastPrinted>
  <dcterms:created xsi:type="dcterms:W3CDTF">2017-11-30T18:21:23Z</dcterms:created>
  <dcterms:modified xsi:type="dcterms:W3CDTF">2018-05-25T15:48:15Z</dcterms:modified>
</cp:coreProperties>
</file>